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fJjpMtNJ9NN7y5BUv2p2MZMof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84792"/>
          <a:stretch/>
        </p:blipFill>
        <p:spPr>
          <a:xfrm>
            <a:off x="0" y="5815012"/>
            <a:ext cx="12192000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160473" y="3136600"/>
            <a:ext cx="216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Copertina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0" y="0"/>
            <a:ext cx="12182456" cy="1309875"/>
            <a:chOff x="0" y="0"/>
            <a:chExt cx="12182456" cy="1309875"/>
          </a:xfrm>
        </p:grpSpPr>
        <p:grpSp>
          <p:nvGrpSpPr>
            <p:cNvPr id="87" name="Google Shape;87;p1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grpSp>
            <p:nvGrpSpPr>
              <p:cNvPr id="88" name="Google Shape;88;p1"/>
              <p:cNvGrpSpPr/>
              <p:nvPr/>
            </p:nvGrpSpPr>
            <p:grpSpPr>
              <a:xfrm>
                <a:off x="0" y="0"/>
                <a:ext cx="12182456" cy="1309875"/>
                <a:chOff x="0" y="0"/>
                <a:chExt cx="12182456" cy="1309875"/>
              </a:xfrm>
            </p:grpSpPr>
            <p:pic>
              <p:nvPicPr>
                <p:cNvPr id="89" name="Google Shape;89;p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2182456" cy="1309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0" name="Google Shape;90;p1"/>
                <p:cNvSpPr/>
                <p:nvPr/>
              </p:nvSpPr>
              <p:spPr>
                <a:xfrm>
                  <a:off x="222900" y="435725"/>
                  <a:ext cx="1864500" cy="7437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1"/>
                <p:cNvSpPr/>
                <p:nvPr/>
              </p:nvSpPr>
              <p:spPr>
                <a:xfrm>
                  <a:off x="3100700" y="668775"/>
                  <a:ext cx="1205700" cy="641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" name="Google Shape;92;p1"/>
              <p:cNvSpPr txBox="1"/>
              <p:nvPr/>
            </p:nvSpPr>
            <p:spPr>
              <a:xfrm>
                <a:off x="222900" y="464230"/>
                <a:ext cx="2259600" cy="71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it-IT" sz="1200">
                    <a:latin typeface="Avenir"/>
                    <a:ea typeface="Avenir"/>
                    <a:cs typeface="Avenir"/>
                    <a:sym typeface="Avenir"/>
                  </a:rPr>
                  <a:t>Boost Up Your Idea</a:t>
                </a:r>
                <a:endParaRPr i="0" sz="4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93" name="Google Shape;93;p1" title="Screenshot 2025-07-01 alle 4.36.16 PM.png"/>
            <p:cNvPicPr preferRelativeResize="0"/>
            <p:nvPr/>
          </p:nvPicPr>
          <p:blipFill rotWithShape="1">
            <a:blip r:embed="rId5">
              <a:alphaModFix/>
            </a:blip>
            <a:srcRect b="48135" l="30600" r="17543" t="20069"/>
            <a:stretch/>
          </p:blipFill>
          <p:spPr>
            <a:xfrm>
              <a:off x="3058875" y="676300"/>
              <a:ext cx="819975" cy="48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/>
            <p:nvPr/>
          </p:nvSpPr>
          <p:spPr>
            <a:xfrm>
              <a:off x="4344750" y="657675"/>
              <a:ext cx="931800" cy="585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2"/>
          <p:cNvSpPr txBox="1"/>
          <p:nvPr/>
        </p:nvSpPr>
        <p:spPr>
          <a:xfrm>
            <a:off x="332881" y="54868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/il problema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il problema che hai individuato e da chi è percepito: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quale bisogno hai individuato?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affligge il tuo target?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quante e quali persone vivono questo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81376" y="0"/>
            <a:ext cx="8282852" cy="864450"/>
            <a:chOff x="3899651" y="0"/>
            <a:chExt cx="8282852" cy="864450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3899651" y="0"/>
              <a:ext cx="8282852" cy="837534"/>
              <a:chOff x="0" y="0"/>
              <a:chExt cx="12182456" cy="1309875"/>
            </a:xfrm>
          </p:grpSpPr>
          <p:grpSp>
            <p:nvGrpSpPr>
              <p:cNvPr id="104" name="Google Shape;104;p2"/>
              <p:cNvGrpSpPr/>
              <p:nvPr/>
            </p:nvGrpSpPr>
            <p:grpSpPr>
              <a:xfrm>
                <a:off x="0" y="0"/>
                <a:ext cx="12182456" cy="1309875"/>
                <a:chOff x="0" y="0"/>
                <a:chExt cx="12182456" cy="1309875"/>
              </a:xfrm>
            </p:grpSpPr>
            <p:pic>
              <p:nvPicPr>
                <p:cNvPr id="105" name="Google Shape;105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2182456" cy="1309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6" name="Google Shape;106;p2"/>
                <p:cNvSpPr/>
                <p:nvPr/>
              </p:nvSpPr>
              <p:spPr>
                <a:xfrm>
                  <a:off x="222900" y="435725"/>
                  <a:ext cx="1864500" cy="7437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3100700" y="668775"/>
                  <a:ext cx="1205700" cy="641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" name="Google Shape;108;p2"/>
              <p:cNvSpPr txBox="1"/>
              <p:nvPr/>
            </p:nvSpPr>
            <p:spPr>
              <a:xfrm>
                <a:off x="107175" y="492605"/>
                <a:ext cx="2259600" cy="71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it-IT" sz="900">
                    <a:latin typeface="Avenir"/>
                    <a:ea typeface="Avenir"/>
                    <a:cs typeface="Avenir"/>
                    <a:sym typeface="Avenir"/>
                  </a:rPr>
                  <a:t>Boost Up Your Idea</a:t>
                </a:r>
                <a:endParaRPr i="0" sz="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109" name="Google Shape;109;p2" title="Screenshot 2025-07-01 alle 4.36.16 PM.png"/>
            <p:cNvPicPr preferRelativeResize="0"/>
            <p:nvPr/>
          </p:nvPicPr>
          <p:blipFill rotWithShape="1">
            <a:blip r:embed="rId5">
              <a:alphaModFix/>
            </a:blip>
            <a:srcRect b="48135" l="30600" r="17543" t="20069"/>
            <a:stretch/>
          </p:blipFill>
          <p:spPr>
            <a:xfrm>
              <a:off x="5984725" y="390250"/>
              <a:ext cx="614975" cy="36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"/>
            <p:cNvSpPr/>
            <p:nvPr/>
          </p:nvSpPr>
          <p:spPr>
            <a:xfrm>
              <a:off x="6823325" y="279450"/>
              <a:ext cx="931800" cy="585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261456" y="536761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/la soluzione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tua soluzione: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in cosa consiste?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risolve il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prezzo deve sostenere il cliente? Il prezzo non è solo economico, ma anche tempo, sforzi, ecc…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8" name="Google Shape;118;p3"/>
          <p:cNvGrpSpPr/>
          <p:nvPr/>
        </p:nvGrpSpPr>
        <p:grpSpPr>
          <a:xfrm>
            <a:off x="3909151" y="0"/>
            <a:ext cx="8282852" cy="864450"/>
            <a:chOff x="3899651" y="0"/>
            <a:chExt cx="8282852" cy="864450"/>
          </a:xfrm>
        </p:grpSpPr>
        <p:grpSp>
          <p:nvGrpSpPr>
            <p:cNvPr id="119" name="Google Shape;119;p3"/>
            <p:cNvGrpSpPr/>
            <p:nvPr/>
          </p:nvGrpSpPr>
          <p:grpSpPr>
            <a:xfrm>
              <a:off x="3899651" y="0"/>
              <a:ext cx="8282852" cy="837534"/>
              <a:chOff x="0" y="0"/>
              <a:chExt cx="12182456" cy="1309875"/>
            </a:xfrm>
          </p:grpSpPr>
          <p:grpSp>
            <p:nvGrpSpPr>
              <p:cNvPr id="120" name="Google Shape;120;p3"/>
              <p:cNvGrpSpPr/>
              <p:nvPr/>
            </p:nvGrpSpPr>
            <p:grpSpPr>
              <a:xfrm>
                <a:off x="0" y="0"/>
                <a:ext cx="12182456" cy="1309875"/>
                <a:chOff x="0" y="0"/>
                <a:chExt cx="12182456" cy="1309875"/>
              </a:xfrm>
            </p:grpSpPr>
            <p:pic>
              <p:nvPicPr>
                <p:cNvPr id="121" name="Google Shape;121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2182456" cy="1309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2" name="Google Shape;122;p3"/>
                <p:cNvSpPr/>
                <p:nvPr/>
              </p:nvSpPr>
              <p:spPr>
                <a:xfrm>
                  <a:off x="222900" y="435725"/>
                  <a:ext cx="1864500" cy="7437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3100700" y="668775"/>
                  <a:ext cx="1205700" cy="641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4" name="Google Shape;124;p3"/>
              <p:cNvSpPr txBox="1"/>
              <p:nvPr/>
            </p:nvSpPr>
            <p:spPr>
              <a:xfrm>
                <a:off x="107175" y="492605"/>
                <a:ext cx="2259600" cy="71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it-IT" sz="900">
                    <a:latin typeface="Avenir"/>
                    <a:ea typeface="Avenir"/>
                    <a:cs typeface="Avenir"/>
                    <a:sym typeface="Avenir"/>
                  </a:rPr>
                  <a:t>Boost Up Your Idea</a:t>
                </a:r>
                <a:endParaRPr i="0" sz="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125" name="Google Shape;125;p3" title="Screenshot 2025-07-01 alle 4.36.16 PM.png"/>
            <p:cNvPicPr preferRelativeResize="0"/>
            <p:nvPr/>
          </p:nvPicPr>
          <p:blipFill rotWithShape="1">
            <a:blip r:embed="rId5">
              <a:alphaModFix/>
            </a:blip>
            <a:srcRect b="48135" l="30600" r="17543" t="20069"/>
            <a:stretch/>
          </p:blipFill>
          <p:spPr>
            <a:xfrm>
              <a:off x="5984725" y="390250"/>
              <a:ext cx="614975" cy="36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/>
            <p:nvPr/>
          </p:nvSpPr>
          <p:spPr>
            <a:xfrm>
              <a:off x="6823325" y="279450"/>
              <a:ext cx="931800" cy="585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285256" y="35818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/value proposition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value proposition della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perché il tuo target vuole acquistare una soluzione al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dovrebbe acquistare proprio la tua e non quella dei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sono i tuoi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differenze tra la tua soluzione e quella dei competitor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4" name="Google Shape;134;p4"/>
          <p:cNvGrpSpPr/>
          <p:nvPr/>
        </p:nvGrpSpPr>
        <p:grpSpPr>
          <a:xfrm>
            <a:off x="3909151" y="0"/>
            <a:ext cx="8282852" cy="864450"/>
            <a:chOff x="3899651" y="0"/>
            <a:chExt cx="8282852" cy="864450"/>
          </a:xfrm>
        </p:grpSpPr>
        <p:grpSp>
          <p:nvGrpSpPr>
            <p:cNvPr id="135" name="Google Shape;135;p4"/>
            <p:cNvGrpSpPr/>
            <p:nvPr/>
          </p:nvGrpSpPr>
          <p:grpSpPr>
            <a:xfrm>
              <a:off x="3899651" y="0"/>
              <a:ext cx="8282852" cy="837534"/>
              <a:chOff x="0" y="0"/>
              <a:chExt cx="12182456" cy="1309875"/>
            </a:xfrm>
          </p:grpSpPr>
          <p:grpSp>
            <p:nvGrpSpPr>
              <p:cNvPr id="136" name="Google Shape;136;p4"/>
              <p:cNvGrpSpPr/>
              <p:nvPr/>
            </p:nvGrpSpPr>
            <p:grpSpPr>
              <a:xfrm>
                <a:off x="0" y="0"/>
                <a:ext cx="12182456" cy="1309875"/>
                <a:chOff x="0" y="0"/>
                <a:chExt cx="12182456" cy="1309875"/>
              </a:xfrm>
            </p:grpSpPr>
            <p:pic>
              <p:nvPicPr>
                <p:cNvPr id="137" name="Google Shape;137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2182456" cy="1309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8" name="Google Shape;138;p4"/>
                <p:cNvSpPr/>
                <p:nvPr/>
              </p:nvSpPr>
              <p:spPr>
                <a:xfrm>
                  <a:off x="222900" y="435725"/>
                  <a:ext cx="1864500" cy="7437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4"/>
                <p:cNvSpPr/>
                <p:nvPr/>
              </p:nvSpPr>
              <p:spPr>
                <a:xfrm>
                  <a:off x="3100700" y="668775"/>
                  <a:ext cx="1205700" cy="641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" name="Google Shape;140;p4"/>
              <p:cNvSpPr txBox="1"/>
              <p:nvPr/>
            </p:nvSpPr>
            <p:spPr>
              <a:xfrm>
                <a:off x="107175" y="492605"/>
                <a:ext cx="2259600" cy="71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it-IT" sz="900">
                    <a:latin typeface="Avenir"/>
                    <a:ea typeface="Avenir"/>
                    <a:cs typeface="Avenir"/>
                    <a:sym typeface="Avenir"/>
                  </a:rPr>
                  <a:t>Boost Up Your Idea</a:t>
                </a:r>
                <a:endParaRPr i="0" sz="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141" name="Google Shape;141;p4" title="Screenshot 2025-07-01 alle 4.36.16 PM.png"/>
            <p:cNvPicPr preferRelativeResize="0"/>
            <p:nvPr/>
          </p:nvPicPr>
          <p:blipFill rotWithShape="1">
            <a:blip r:embed="rId5">
              <a:alphaModFix/>
            </a:blip>
            <a:srcRect b="48135" l="30600" r="17543" t="20069"/>
            <a:stretch/>
          </p:blipFill>
          <p:spPr>
            <a:xfrm>
              <a:off x="5984725" y="390250"/>
              <a:ext cx="614975" cy="36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4"/>
            <p:cNvSpPr/>
            <p:nvPr/>
          </p:nvSpPr>
          <p:spPr>
            <a:xfrm>
              <a:off x="6823325" y="279450"/>
              <a:ext cx="931800" cy="585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332881" y="28673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/call to</a:t>
            </a:r>
            <a:r>
              <a:rPr lang="it-IT" sz="2800">
                <a:solidFill>
                  <a:schemeClr val="dk1"/>
                </a:solidFill>
              </a:rPr>
              <a:t> </a:t>
            </a: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attività e le risorse necessarie per realizzare 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di quali risorse hai bisogno? Per risorse si intendono finanziarie, materiali, immateriali ed umane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le risorse del territorio locale possono favorire lo sviluppo del tuo progetto?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sono i passi necessari per sviluppare il tuo progetto e renderlo reale?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competenze dovrai acquisire o integrare nel team?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50" name="Google Shape;150;p5"/>
          <p:cNvGrpSpPr/>
          <p:nvPr/>
        </p:nvGrpSpPr>
        <p:grpSpPr>
          <a:xfrm>
            <a:off x="3899651" y="0"/>
            <a:ext cx="8282852" cy="864450"/>
            <a:chOff x="3899651" y="0"/>
            <a:chExt cx="8282852" cy="86445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899651" y="0"/>
              <a:ext cx="8282852" cy="837534"/>
              <a:chOff x="0" y="0"/>
              <a:chExt cx="12182456" cy="1309875"/>
            </a:xfrm>
          </p:grpSpPr>
          <p:grpSp>
            <p:nvGrpSpPr>
              <p:cNvPr id="152" name="Google Shape;152;p5"/>
              <p:cNvGrpSpPr/>
              <p:nvPr/>
            </p:nvGrpSpPr>
            <p:grpSpPr>
              <a:xfrm>
                <a:off x="0" y="0"/>
                <a:ext cx="12182456" cy="1309875"/>
                <a:chOff x="0" y="0"/>
                <a:chExt cx="12182456" cy="1309875"/>
              </a:xfrm>
            </p:grpSpPr>
            <p:pic>
              <p:nvPicPr>
                <p:cNvPr id="153" name="Google Shape;153;p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2182456" cy="13098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4" name="Google Shape;154;p5"/>
                <p:cNvSpPr/>
                <p:nvPr/>
              </p:nvSpPr>
              <p:spPr>
                <a:xfrm>
                  <a:off x="222900" y="435725"/>
                  <a:ext cx="1864500" cy="7437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3100700" y="668775"/>
                  <a:ext cx="1205700" cy="641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" name="Google Shape;156;p5"/>
              <p:cNvSpPr txBox="1"/>
              <p:nvPr/>
            </p:nvSpPr>
            <p:spPr>
              <a:xfrm>
                <a:off x="107175" y="492605"/>
                <a:ext cx="2259600" cy="71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it-IT" sz="900">
                    <a:latin typeface="Avenir"/>
                    <a:ea typeface="Avenir"/>
                    <a:cs typeface="Avenir"/>
                    <a:sym typeface="Avenir"/>
                  </a:rPr>
                  <a:t>Boost Up Your Idea</a:t>
                </a:r>
                <a:endParaRPr i="0" sz="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157" name="Google Shape;157;p5" title="Screenshot 2025-07-01 alle 4.36.16 PM.png"/>
            <p:cNvPicPr preferRelativeResize="0"/>
            <p:nvPr/>
          </p:nvPicPr>
          <p:blipFill rotWithShape="1">
            <a:blip r:embed="rId5">
              <a:alphaModFix/>
            </a:blip>
            <a:srcRect b="48135" l="30600" r="17543" t="20069"/>
            <a:stretch/>
          </p:blipFill>
          <p:spPr>
            <a:xfrm>
              <a:off x="5984725" y="390250"/>
              <a:ext cx="614975" cy="36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5"/>
            <p:cNvSpPr/>
            <p:nvPr/>
          </p:nvSpPr>
          <p:spPr>
            <a:xfrm>
              <a:off x="6823325" y="279450"/>
              <a:ext cx="931800" cy="585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2024-10-16T08:15:47Z</dcterms:created>
  <dc:creator>Microsoft Office User</dc:creator>
</cp:coreProperties>
</file>