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jAgwS4dJwctneKUk/FITkmEu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84792"/>
          <a:stretch/>
        </p:blipFill>
        <p:spPr>
          <a:xfrm>
            <a:off x="0" y="5815012"/>
            <a:ext cx="12192000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160473" y="3136600"/>
            <a:ext cx="216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Copertina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7175" y="416405"/>
            <a:ext cx="2259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Soluzioni digitali per 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l’efficientamento energetico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0" y="0"/>
            <a:ext cx="12182456" cy="1309875"/>
            <a:chOff x="0" y="0"/>
            <a:chExt cx="12182456" cy="1309875"/>
          </a:xfrm>
        </p:grpSpPr>
        <p:grpSp>
          <p:nvGrpSpPr>
            <p:cNvPr id="88" name="Google Shape;88;p1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0" name="Google Shape;90;p1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2" name="Google Shape;92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8953" y="664800"/>
              <a:ext cx="946124" cy="52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"/>
          <p:cNvSpPr txBox="1"/>
          <p:nvPr/>
        </p:nvSpPr>
        <p:spPr>
          <a:xfrm>
            <a:off x="107175" y="492605"/>
            <a:ext cx="2259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latin typeface="Avenir"/>
                <a:ea typeface="Avenir"/>
                <a:cs typeface="Avenir"/>
                <a:sym typeface="Avenir"/>
              </a:rPr>
              <a:t>Valorizzazione del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latin typeface="Avenir"/>
                <a:ea typeface="Avenir"/>
                <a:cs typeface="Avenir"/>
                <a:sym typeface="Avenir"/>
              </a:rPr>
              <a:t>Patrimonio locale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2"/>
          <p:cNvSpPr txBox="1"/>
          <p:nvPr/>
        </p:nvSpPr>
        <p:spPr>
          <a:xfrm>
            <a:off x="332881" y="54868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/il problema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04331" y="1761784"/>
            <a:ext cx="11495226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il problema che hai individuato e da chi è percepito:</a:t>
            </a: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quale bisogno hai individuato?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affligge il tuo target?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quante e quali persone vivono questo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547814" y="430090"/>
            <a:ext cx="1803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Soluzioni digitali per 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l’efficientamento energetico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2346975" y="99950"/>
            <a:ext cx="9836115" cy="1057593"/>
            <a:chOff x="0" y="0"/>
            <a:chExt cx="12182456" cy="1309875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04" name="Google Shape;104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105;p2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7" name="Google Shape;107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8953" y="664800"/>
              <a:ext cx="946124" cy="52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2"/>
          <p:cNvSpPr txBox="1"/>
          <p:nvPr/>
        </p:nvSpPr>
        <p:spPr>
          <a:xfrm>
            <a:off x="2408050" y="548680"/>
            <a:ext cx="2259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Valorizzazione del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Patrimonio locale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261456" y="536761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/la soluzione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04331" y="1761784"/>
            <a:ext cx="11495226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la tua soluzione:</a:t>
            </a: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in cosa consiste?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risolve il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prezzo deve sostenere il cliente? Il prezzo non è solo economico, ma anche tempo, sforzi, ecc…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3"/>
          <p:cNvSpPr txBox="1"/>
          <p:nvPr/>
        </p:nvSpPr>
        <p:spPr>
          <a:xfrm>
            <a:off x="2547814" y="430090"/>
            <a:ext cx="1803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Soluzioni digitali per 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l’efficientamento energetico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2346975" y="99950"/>
            <a:ext cx="9836115" cy="1057593"/>
            <a:chOff x="0" y="0"/>
            <a:chExt cx="12182456" cy="1309875"/>
          </a:xfrm>
        </p:grpSpPr>
        <p:grpSp>
          <p:nvGrpSpPr>
            <p:cNvPr id="118" name="Google Shape;118;p3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19" name="Google Shape;119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3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2" name="Google Shape;122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8953" y="664800"/>
              <a:ext cx="946124" cy="52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3"/>
          <p:cNvSpPr txBox="1"/>
          <p:nvPr/>
        </p:nvSpPr>
        <p:spPr>
          <a:xfrm>
            <a:off x="2408050" y="548680"/>
            <a:ext cx="2259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Valorizzazione del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Patrimonio locale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285256" y="358186"/>
            <a:ext cx="392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/value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proposition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04331" y="1761784"/>
            <a:ext cx="11495226" cy="2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la value proposition della tua soluzione: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perché il tuo target vuole acquistare una soluzione al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perché dovrebbe acquistare proprio la tua e non quella dei competitor?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sono i tuoi competitor?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le differenze tra la tua soluzione e quella dei competitor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4"/>
          <p:cNvSpPr txBox="1"/>
          <p:nvPr/>
        </p:nvSpPr>
        <p:spPr>
          <a:xfrm>
            <a:off x="2547814" y="430090"/>
            <a:ext cx="1803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Soluzioni digitali per 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l’efficientamento energetico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32" name="Google Shape;132;p4"/>
          <p:cNvGrpSpPr/>
          <p:nvPr/>
        </p:nvGrpSpPr>
        <p:grpSpPr>
          <a:xfrm>
            <a:off x="2346975" y="99950"/>
            <a:ext cx="9836115" cy="1057593"/>
            <a:chOff x="0" y="0"/>
            <a:chExt cx="12182456" cy="1309875"/>
          </a:xfrm>
        </p:grpSpPr>
        <p:grpSp>
          <p:nvGrpSpPr>
            <p:cNvPr id="133" name="Google Shape;133;p4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34" name="Google Shape;134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4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7" name="Google Shape;137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8953" y="664800"/>
              <a:ext cx="946124" cy="52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"/>
          <p:cNvSpPr txBox="1"/>
          <p:nvPr/>
        </p:nvSpPr>
        <p:spPr>
          <a:xfrm>
            <a:off x="2408050" y="548680"/>
            <a:ext cx="2259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Valorizzazione del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Patrimonio locale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332881" y="286736"/>
            <a:ext cx="392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/call to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404331" y="1761784"/>
            <a:ext cx="11495226" cy="2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le attività e le risorse necessarie per realizzare la tua soluzione: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di quali risorse hai bisogno? Per risorse si intendono finanziarie, materiali, immateriali ed umane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le risorse del territorio locale possono favorire lo sviluppo del tuo progetto?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sono i passi necessari per sviluppare il tuo progetto e renderlo reale?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competenze dovrai acquisire o integrare nel team?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5"/>
          <p:cNvSpPr txBox="1"/>
          <p:nvPr/>
        </p:nvSpPr>
        <p:spPr>
          <a:xfrm>
            <a:off x="2547814" y="430090"/>
            <a:ext cx="1803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Soluzioni digitali per 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l’efficientamento energetico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47" name="Google Shape;147;p5"/>
          <p:cNvGrpSpPr/>
          <p:nvPr/>
        </p:nvGrpSpPr>
        <p:grpSpPr>
          <a:xfrm>
            <a:off x="2346975" y="99950"/>
            <a:ext cx="9836115" cy="1057593"/>
            <a:chOff x="0" y="0"/>
            <a:chExt cx="12182456" cy="1309875"/>
          </a:xfrm>
        </p:grpSpPr>
        <p:grpSp>
          <p:nvGrpSpPr>
            <p:cNvPr id="148" name="Google Shape;148;p5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49" name="Google Shape;149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5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2" name="Google Shape;152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8953" y="664800"/>
              <a:ext cx="946124" cy="52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2408050" y="548680"/>
            <a:ext cx="2259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Valorizzazione del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>
                <a:latin typeface="Avenir"/>
                <a:ea typeface="Avenir"/>
                <a:cs typeface="Avenir"/>
                <a:sym typeface="Avenir"/>
              </a:rPr>
              <a:t>Patrimonio locale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2024-10-16T08:15:47Z</dcterms:created>
  <dc:creator>Microsoft Office User</dc:creator>
</cp:coreProperties>
</file>