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jC2WgvIgYQSH512+Wuh7I9XpE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84792"/>
          <a:stretch/>
        </p:blipFill>
        <p:spPr>
          <a:xfrm>
            <a:off x="0" y="5815012"/>
            <a:ext cx="12192000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160473" y="3136600"/>
            <a:ext cx="216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Copertina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0" y="0"/>
            <a:ext cx="12182456" cy="1309875"/>
            <a:chOff x="0" y="0"/>
            <a:chExt cx="12182456" cy="1309875"/>
          </a:xfrm>
        </p:grpSpPr>
        <p:grpSp>
          <p:nvGrpSpPr>
            <p:cNvPr id="87" name="Google Shape;87;p1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88" name="Google Shape;88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9" name="Google Shape;89;p1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1"/>
            <p:cNvSpPr txBox="1"/>
            <p:nvPr/>
          </p:nvSpPr>
          <p:spPr>
            <a:xfrm>
              <a:off x="107175" y="492605"/>
              <a:ext cx="22596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12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Intelligenza Artificiale per l’economia circolare</a:t>
              </a:r>
              <a:endParaRPr i="0" sz="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92" name="Google Shape;92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8303" y="664800"/>
              <a:ext cx="1122746" cy="5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2"/>
          <p:cNvSpPr txBox="1"/>
          <p:nvPr/>
        </p:nvSpPr>
        <p:spPr>
          <a:xfrm>
            <a:off x="332881" y="54868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/il problema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04331" y="1761784"/>
            <a:ext cx="11495226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il problema che hai individuato e da chi è percepito:</a:t>
            </a: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quale bisogno hai individuato?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affligge il tuo target?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quante e quali persone vivono questo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3899651" y="0"/>
            <a:ext cx="8282852" cy="837534"/>
            <a:chOff x="0" y="0"/>
            <a:chExt cx="12182456" cy="1309875"/>
          </a:xfrm>
        </p:grpSpPr>
        <p:grpSp>
          <p:nvGrpSpPr>
            <p:cNvPr id="101" name="Google Shape;101;p2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02" name="Google Shape;102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p2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2"/>
            <p:cNvSpPr txBox="1"/>
            <p:nvPr/>
          </p:nvSpPr>
          <p:spPr>
            <a:xfrm>
              <a:off x="107175" y="492605"/>
              <a:ext cx="22596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9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Intelligenza Artificiale per l’economia circolare</a:t>
              </a:r>
              <a:endParaRPr i="0" sz="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106" name="Google Shape;106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8303" y="664800"/>
              <a:ext cx="1122746" cy="5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261456" y="536761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/la soluzione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04331" y="1761784"/>
            <a:ext cx="11495226" cy="1719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la tua soluzione:</a:t>
            </a:r>
            <a:b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in cosa consiste?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risolve il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prezzo deve sostenere il cliente? Il prezzo non è solo economico, ma anche tempo, sforzi, ecc…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4" name="Google Shape;114;p3"/>
          <p:cNvGrpSpPr/>
          <p:nvPr/>
        </p:nvGrpSpPr>
        <p:grpSpPr>
          <a:xfrm>
            <a:off x="3899651" y="0"/>
            <a:ext cx="8282852" cy="837534"/>
            <a:chOff x="0" y="0"/>
            <a:chExt cx="12182456" cy="1309875"/>
          </a:xfrm>
        </p:grpSpPr>
        <p:grpSp>
          <p:nvGrpSpPr>
            <p:cNvPr id="115" name="Google Shape;115;p3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16" name="Google Shape;116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3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3"/>
            <p:cNvSpPr txBox="1"/>
            <p:nvPr/>
          </p:nvSpPr>
          <p:spPr>
            <a:xfrm>
              <a:off x="107175" y="492605"/>
              <a:ext cx="22596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9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Intelligenza Artificiale per l’economia circolare</a:t>
              </a:r>
              <a:endParaRPr i="0" sz="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120" name="Google Shape;120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8303" y="664800"/>
              <a:ext cx="1122746" cy="5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285256" y="35818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/value proposition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04331" y="1761784"/>
            <a:ext cx="11495226" cy="2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la value proposition della tua soluzione: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perché il tuo target vuole acquistare una soluzione al problema?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perché dovrebbe acquistare proprio la tua e non quella dei competitor?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 sono i tuoi competitor?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le differenze tra la tua soluzione e quella dei competitor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28" name="Google Shape;128;p4"/>
          <p:cNvGrpSpPr/>
          <p:nvPr/>
        </p:nvGrpSpPr>
        <p:grpSpPr>
          <a:xfrm>
            <a:off x="3899651" y="0"/>
            <a:ext cx="8282852" cy="837534"/>
            <a:chOff x="0" y="0"/>
            <a:chExt cx="12182456" cy="1309875"/>
          </a:xfrm>
        </p:grpSpPr>
        <p:grpSp>
          <p:nvGrpSpPr>
            <p:cNvPr id="129" name="Google Shape;129;p4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30" name="Google Shape;130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4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4"/>
            <p:cNvSpPr txBox="1"/>
            <p:nvPr/>
          </p:nvSpPr>
          <p:spPr>
            <a:xfrm>
              <a:off x="107175" y="492605"/>
              <a:ext cx="22596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9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Intelligenza Artificiale per l’economia circolare</a:t>
              </a:r>
              <a:endParaRPr i="0" sz="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134" name="Google Shape;134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8303" y="664800"/>
              <a:ext cx="1122746" cy="5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332881" y="286736"/>
            <a:ext cx="392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/call to</a:t>
            </a:r>
            <a:r>
              <a:rPr lang="it-IT" sz="2800">
                <a:solidFill>
                  <a:schemeClr val="dk1"/>
                </a:solidFill>
              </a:rPr>
              <a:t> </a:t>
            </a:r>
            <a:r>
              <a:rPr b="0" i="0" lang="it-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404331" y="1761784"/>
            <a:ext cx="11495226" cy="2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Descrivi le attività e le risorse necessarie per realizzare la tua soluzione: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di quali risorse hai bisogno? Per risorse si intendono finanziarie, materiali, immateriali ed umane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che modo le risorse del territorio locale possono favorire lo sviluppo del tuo progetto?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sono i passi necessari per sviluppare il tuo progetto e renderlo reale?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competenze dovrai acquisire o integrare nel team?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6636"/>
          <a:stretch/>
        </p:blipFill>
        <p:spPr>
          <a:xfrm>
            <a:off x="59525" y="5867400"/>
            <a:ext cx="12104700" cy="91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2" name="Google Shape;142;p5"/>
          <p:cNvGrpSpPr/>
          <p:nvPr/>
        </p:nvGrpSpPr>
        <p:grpSpPr>
          <a:xfrm>
            <a:off x="3899651" y="0"/>
            <a:ext cx="8282852" cy="837534"/>
            <a:chOff x="0" y="0"/>
            <a:chExt cx="12182456" cy="1309875"/>
          </a:xfrm>
        </p:grpSpPr>
        <p:grpSp>
          <p:nvGrpSpPr>
            <p:cNvPr id="143" name="Google Shape;143;p5"/>
            <p:cNvGrpSpPr/>
            <p:nvPr/>
          </p:nvGrpSpPr>
          <p:grpSpPr>
            <a:xfrm>
              <a:off x="0" y="0"/>
              <a:ext cx="12182456" cy="1309875"/>
              <a:chOff x="0" y="0"/>
              <a:chExt cx="12182456" cy="1309875"/>
            </a:xfrm>
          </p:grpSpPr>
          <p:pic>
            <p:nvPicPr>
              <p:cNvPr id="144" name="Google Shape;144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2182456" cy="13098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5"/>
              <p:cNvSpPr/>
              <p:nvPr/>
            </p:nvSpPr>
            <p:spPr>
              <a:xfrm>
                <a:off x="222900" y="435725"/>
                <a:ext cx="1864500" cy="7437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3100700" y="668775"/>
                <a:ext cx="1205700" cy="641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5"/>
            <p:cNvSpPr txBox="1"/>
            <p:nvPr/>
          </p:nvSpPr>
          <p:spPr>
            <a:xfrm>
              <a:off x="107175" y="492605"/>
              <a:ext cx="22596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t-IT" sz="9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Intelligenza Artificiale per l’economia circolare</a:t>
              </a:r>
              <a:endParaRPr i="0" sz="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148" name="Google Shape;148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8303" y="664800"/>
              <a:ext cx="1122746" cy="5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2024-10-16T08:15:47Z</dcterms:created>
  <dc:creator>Microsoft Office User</dc:creator>
</cp:coreProperties>
</file>